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7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6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7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6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9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3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0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1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8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4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4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A7FEF-A936-4065-9E01-C56DE8F5F05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EBCFA-449F-4FF2-B0D6-14607F8CD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4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010" y="2423"/>
            <a:ext cx="10968923" cy="685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47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57655" b="50896"/>
          <a:stretch/>
        </p:blipFill>
        <p:spPr>
          <a:xfrm>
            <a:off x="2256802" y="585120"/>
            <a:ext cx="6776103" cy="479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58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134" y="0"/>
            <a:ext cx="109728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00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2471737"/>
            <a:ext cx="3533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1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46" y="18530"/>
            <a:ext cx="11242964" cy="683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9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93" y="0"/>
            <a:ext cx="11273425" cy="6858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5757333" y="5681133"/>
            <a:ext cx="1718734" cy="677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76067" y="5496467"/>
            <a:ext cx="1536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Added by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3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134" y="0"/>
            <a:ext cx="109728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713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57655" b="50896"/>
          <a:stretch/>
        </p:blipFill>
        <p:spPr>
          <a:xfrm>
            <a:off x="2256802" y="585120"/>
            <a:ext cx="6776103" cy="479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02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thomas.e.favinger</dc:creator>
  <cp:lastModifiedBy>thomas.e.favinger</cp:lastModifiedBy>
  <cp:revision>7</cp:revision>
  <dcterms:created xsi:type="dcterms:W3CDTF">2016-10-06T14:11:20Z</dcterms:created>
  <dcterms:modified xsi:type="dcterms:W3CDTF">2016-10-06T15:31:42Z</dcterms:modified>
</cp:coreProperties>
</file>